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B42EB-1F92-B941-9213-1042F54C37FE}" type="datetimeFigureOut">
              <a:rPr lang="en-US" smtClean="0"/>
              <a:t>11/5/13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2DA2A-502B-5249-A729-6267B06A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6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Tables for land, ocean, and atmosphere have been compiled and formatted.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section for putting your name next to each mission/instrument if you use it, and space for a quick statement on how you use it are included.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 section for relevant missions/instruments that are not included.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Exclude in situ and airborne capabilities for now.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Tables have been imported into Google Docs.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Link/tables have been sent to JPL team (land, atmosphere, ocean), to George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Hurtt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to Diane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Wickland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initial review.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2DA2A-502B-5249-A729-6267B06AB7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61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583E-9C5E-6946-9928-E808FFAB13F2}" type="datetimeFigureOut">
              <a:rPr lang="en-US" smtClean="0"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D80C-DA5E-A741-BF77-B74BED065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93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583E-9C5E-6946-9928-E808FFAB13F2}" type="datetimeFigureOut">
              <a:rPr lang="en-US" smtClean="0"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D80C-DA5E-A741-BF77-B74BED065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9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583E-9C5E-6946-9928-E808FFAB13F2}" type="datetimeFigureOut">
              <a:rPr lang="en-US" smtClean="0"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D80C-DA5E-A741-BF77-B74BED065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8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583E-9C5E-6946-9928-E808FFAB13F2}" type="datetimeFigureOut">
              <a:rPr lang="en-US" smtClean="0"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D80C-DA5E-A741-BF77-B74BED065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1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583E-9C5E-6946-9928-E808FFAB13F2}" type="datetimeFigureOut">
              <a:rPr lang="en-US" smtClean="0"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D80C-DA5E-A741-BF77-B74BED065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1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583E-9C5E-6946-9928-E808FFAB13F2}" type="datetimeFigureOut">
              <a:rPr lang="en-US" smtClean="0"/>
              <a:t>11/4/13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D80C-DA5E-A741-BF77-B74BED065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99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583E-9C5E-6946-9928-E808FFAB13F2}" type="datetimeFigureOut">
              <a:rPr lang="en-US" smtClean="0"/>
              <a:t>11/4/13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D80C-DA5E-A741-BF77-B74BED065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583E-9C5E-6946-9928-E808FFAB13F2}" type="datetimeFigureOut">
              <a:rPr lang="en-US" smtClean="0"/>
              <a:t>11/4/13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D80C-DA5E-A741-BF77-B74BED065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69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583E-9C5E-6946-9928-E808FFAB13F2}" type="datetimeFigureOut">
              <a:rPr lang="en-US" smtClean="0"/>
              <a:t>11/4/13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D80C-DA5E-A741-BF77-B74BED065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5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583E-9C5E-6946-9928-E808FFAB13F2}" type="datetimeFigureOut">
              <a:rPr lang="en-US" smtClean="0"/>
              <a:t>11/4/13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D80C-DA5E-A741-BF77-B74BED065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583E-9C5E-6946-9928-E808FFAB13F2}" type="datetimeFigureOut">
              <a:rPr lang="en-US" smtClean="0"/>
              <a:t>11/4/13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D80C-DA5E-A741-BF77-B74BED065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4583E-9C5E-6946-9928-E808FFAB13F2}" type="datetimeFigureOut">
              <a:rPr lang="en-US" smtClean="0"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DD80C-DA5E-A741-BF77-B74BED065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 t="6104"/>
          <a:stretch/>
        </p:blipFill>
        <p:spPr>
          <a:xfrm>
            <a:off x="-1" y="0"/>
            <a:ext cx="9175665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175665" cy="68580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52" descr="nasa-logo-blu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70807"/>
              </a:clrFrom>
              <a:clrTo>
                <a:srgbClr val="07080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298" y="-16471"/>
            <a:ext cx="557212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0" y="116879"/>
            <a:ext cx="25844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National Aeronautics and Space Administration</a:t>
            </a:r>
          </a:p>
        </p:txBody>
      </p:sp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0" y="5795963"/>
            <a:ext cx="2786063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National Aeronautics and Space Administration</a:t>
            </a:r>
          </a:p>
          <a:p>
            <a:pPr eaLnBrk="1" hangingPunct="1"/>
            <a:endParaRPr lang="en-US" sz="9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hangingPunct="1"/>
            <a:r>
              <a:rPr lang="en-US" sz="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Jet Propulsion Laboratory</a:t>
            </a:r>
          </a:p>
          <a:p>
            <a:pPr eaLnBrk="1" hangingPunct="1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California Institute of Technology</a:t>
            </a:r>
          </a:p>
          <a:p>
            <a:pPr eaLnBrk="1" hangingPunct="1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Pasadena, California</a:t>
            </a:r>
            <a:endParaRPr lang="en-US" sz="9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hangingPunct="1"/>
            <a:endParaRPr lang="en-US" sz="9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hangingPunct="1"/>
            <a:r>
              <a:rPr lang="en-US" sz="9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www.nasa.gov</a:t>
            </a:r>
            <a:endParaRPr lang="en-US" sz="9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Picture 9" descr="JPL logo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512" y="6414310"/>
            <a:ext cx="1106487" cy="328613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1040268"/>
            <a:ext cx="9175664" cy="4724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500" dirty="0" smtClean="0">
                <a:latin typeface="Candara"/>
                <a:cs typeface="Candara"/>
              </a:rPr>
              <a:t>NASA CARBON MONITORING SYSTEM (CMS)</a:t>
            </a:r>
          </a:p>
          <a:p>
            <a:pPr algn="ctr"/>
            <a:endParaRPr lang="en-US" sz="800" spc="500" dirty="0" smtClean="0">
              <a:latin typeface="Candara"/>
              <a:cs typeface="Candara"/>
            </a:endParaRPr>
          </a:p>
          <a:p>
            <a:pPr algn="ctr"/>
            <a:r>
              <a:rPr lang="en-US" sz="7500" spc="500" dirty="0" smtClean="0">
                <a:effectLst>
                  <a:outerShdw blurRad="50800" dist="38100" dir="2700000" algn="tl" rotWithShape="0">
                    <a:schemeClr val="bg1">
                      <a:lumMod val="7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CAPABILITY RISK</a:t>
            </a:r>
          </a:p>
          <a:p>
            <a:pPr algn="ctr"/>
            <a:endParaRPr lang="en-US" sz="800" spc="500" dirty="0" smtClean="0">
              <a:latin typeface="Candara"/>
              <a:cs typeface="Candara"/>
            </a:endParaRPr>
          </a:p>
          <a:p>
            <a:pPr algn="ctr"/>
            <a:r>
              <a:rPr lang="en-US" sz="3600" spc="2000" dirty="0" smtClean="0">
                <a:latin typeface="Candara"/>
                <a:cs typeface="Candara"/>
              </a:rPr>
              <a:t>WORKING GROUP</a:t>
            </a:r>
          </a:p>
          <a:p>
            <a:pPr algn="ctr"/>
            <a:endParaRPr lang="en-US" spc="500" dirty="0">
              <a:latin typeface="Candara"/>
              <a:cs typeface="Candara"/>
            </a:endParaRPr>
          </a:p>
          <a:p>
            <a:pPr algn="ctr"/>
            <a:endParaRPr lang="en-US" spc="500" dirty="0" smtClean="0">
              <a:latin typeface="Candara"/>
              <a:cs typeface="Candara"/>
            </a:endParaRPr>
          </a:p>
          <a:p>
            <a:pPr algn="ctr"/>
            <a:r>
              <a:rPr lang="en-US" b="1" spc="500" dirty="0" smtClean="0">
                <a:latin typeface="Candara"/>
                <a:cs typeface="Candara"/>
              </a:rPr>
              <a:t>JOSHUA B. FISHER</a:t>
            </a:r>
            <a:r>
              <a:rPr lang="en-US" spc="500" dirty="0">
                <a:latin typeface="Candara"/>
                <a:cs typeface="Candara"/>
              </a:rPr>
              <a:t> </a:t>
            </a:r>
            <a:r>
              <a:rPr lang="en-US" spc="500" dirty="0" smtClean="0">
                <a:latin typeface="Candara"/>
                <a:cs typeface="Candara"/>
              </a:rPr>
              <a:t>(</a:t>
            </a:r>
            <a:r>
              <a:rPr lang="en-US" spc="500" dirty="0" smtClean="0">
                <a:latin typeface="Candara"/>
                <a:cs typeface="Candara"/>
              </a:rPr>
              <a:t>JPL)</a:t>
            </a:r>
          </a:p>
          <a:p>
            <a:pPr algn="ctr"/>
            <a:r>
              <a:rPr lang="en-US" sz="1600" i="1" spc="500" dirty="0" smtClean="0">
                <a:latin typeface="Candara"/>
                <a:cs typeface="Candara"/>
              </a:rPr>
              <a:t>COORDINATOR</a:t>
            </a:r>
          </a:p>
          <a:p>
            <a:pPr algn="ctr"/>
            <a:endParaRPr lang="en-US" spc="500" dirty="0" smtClean="0">
              <a:latin typeface="Candara"/>
              <a:cs typeface="Candara"/>
            </a:endParaRPr>
          </a:p>
          <a:p>
            <a:pPr algn="ctr"/>
            <a:r>
              <a:rPr lang="en-US" b="1" spc="500" dirty="0" smtClean="0">
                <a:latin typeface="Candara"/>
                <a:cs typeface="Candara"/>
              </a:rPr>
              <a:t>ROBERT KEY</a:t>
            </a:r>
            <a:r>
              <a:rPr lang="en-US" spc="500" dirty="0" smtClean="0">
                <a:latin typeface="Candara"/>
                <a:cs typeface="Candara"/>
              </a:rPr>
              <a:t> (PRINCETON);</a:t>
            </a:r>
            <a:r>
              <a:rPr lang="en-US" b="1" spc="500" dirty="0" smtClean="0">
                <a:latin typeface="Candara"/>
                <a:cs typeface="Candara"/>
              </a:rPr>
              <a:t> GEORGE HURTT</a:t>
            </a:r>
            <a:r>
              <a:rPr lang="en-US" spc="500" dirty="0" smtClean="0">
                <a:latin typeface="Candara"/>
                <a:cs typeface="Candara"/>
              </a:rPr>
              <a:t> (UMD)</a:t>
            </a:r>
            <a:endParaRPr lang="en-US" spc="500" dirty="0">
              <a:latin typeface="Candara"/>
              <a:cs typeface="Candara"/>
            </a:endParaRPr>
          </a:p>
          <a:p>
            <a:pPr algn="ctr"/>
            <a:r>
              <a:rPr lang="en-US" sz="1600" i="1" spc="500" dirty="0" smtClean="0">
                <a:latin typeface="Candara"/>
                <a:cs typeface="Candara"/>
              </a:rPr>
              <a:t>MEMBERS</a:t>
            </a:r>
          </a:p>
          <a:p>
            <a:pPr algn="ctr"/>
            <a:endParaRPr lang="en-US" spc="500" dirty="0" smtClean="0">
              <a:latin typeface="Candara"/>
              <a:cs typeface="Candara"/>
            </a:endParaRPr>
          </a:p>
          <a:p>
            <a:pPr algn="ctr"/>
            <a:r>
              <a:rPr lang="en-US" sz="1600" spc="500" dirty="0" err="1" smtClean="0">
                <a:latin typeface="Candara"/>
                <a:cs typeface="Candara"/>
              </a:rPr>
              <a:t>cms_wg_risk@cce.nasa.gov</a:t>
            </a:r>
            <a:endParaRPr lang="en-US" sz="1600" spc="500" dirty="0" smtClean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555171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nasa_satelli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036311"/>
            <a:ext cx="9144000" cy="2785378"/>
          </a:xfrm>
          <a:prstGeom prst="rect">
            <a:avLst/>
          </a:prstGeom>
          <a:solidFill>
            <a:srgbClr val="FFFFFF">
              <a:alpha val="85000"/>
            </a:srgb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3500" cap="small" spc="300" dirty="0" smtClean="0">
                <a:solidFill>
                  <a:srgbClr val="000090"/>
                </a:solidFill>
                <a:latin typeface="Candara"/>
                <a:cs typeface="Candara"/>
              </a:rPr>
              <a:t>CHARGE</a:t>
            </a:r>
            <a:r>
              <a:rPr lang="en-US" sz="3500" cap="small" spc="300" dirty="0" smtClean="0">
                <a:latin typeface="Candara"/>
                <a:cs typeface="Candara"/>
              </a:rPr>
              <a:t> Create </a:t>
            </a:r>
            <a:r>
              <a:rPr lang="en-US" sz="3500" cap="small" spc="300" dirty="0">
                <a:latin typeface="Candara"/>
                <a:cs typeface="Candara"/>
              </a:rPr>
              <a:t>a report of current and planned remote sensing capabilities used across the CMS, and their expected lifespans; then, identify missing parts or expected gaps to help with planning</a:t>
            </a:r>
            <a:r>
              <a:rPr lang="en-US" sz="3500" cap="small" spc="300" dirty="0" smtClean="0">
                <a:latin typeface="Candara"/>
                <a:cs typeface="Candara"/>
              </a:rPr>
              <a:t>.</a:t>
            </a:r>
            <a:endParaRPr lang="en-US" sz="3500" cap="small" spc="3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552679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305616"/>
            <a:ext cx="9144000" cy="2246769"/>
          </a:xfrm>
          <a:prstGeom prst="rect">
            <a:avLst/>
          </a:prstGeom>
          <a:solidFill>
            <a:srgbClr val="FFFFFF">
              <a:alpha val="75000"/>
            </a:srgb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3500" cap="small" spc="300" dirty="0" smtClean="0">
                <a:solidFill>
                  <a:srgbClr val="000090"/>
                </a:solidFill>
                <a:latin typeface="Candara"/>
                <a:cs typeface="Candara"/>
              </a:rPr>
              <a:t>APPROACH</a:t>
            </a:r>
            <a:r>
              <a:rPr lang="en-US" sz="3500" cap="small" spc="300" dirty="0" smtClean="0">
                <a:latin typeface="Candara"/>
                <a:cs typeface="Candara"/>
              </a:rPr>
              <a:t> Gather existing tables of relevant missions, instruments, and lifespans; update tables through user input from CMS Science Team.</a:t>
            </a:r>
            <a:endParaRPr lang="en-US" sz="3500" cap="small" spc="3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566212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78877"/>
            <a:ext cx="9144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spc="10" dirty="0" smtClean="0">
                <a:latin typeface="Candara"/>
                <a:cs typeface="Candara"/>
              </a:rPr>
              <a:t>https://</a:t>
            </a:r>
            <a:r>
              <a:rPr lang="en-US" sz="1350" spc="10" dirty="0" err="1" smtClean="0">
                <a:solidFill>
                  <a:srgbClr val="000090"/>
                </a:solidFill>
                <a:latin typeface="Candara"/>
                <a:cs typeface="Candara"/>
              </a:rPr>
              <a:t>docs.google.com</a:t>
            </a:r>
            <a:r>
              <a:rPr lang="en-US" sz="1350" spc="10" dirty="0" smtClean="0">
                <a:latin typeface="Candara"/>
                <a:cs typeface="Candara"/>
              </a:rPr>
              <a:t>/spreadsheet/</a:t>
            </a:r>
            <a:r>
              <a:rPr lang="en-US" sz="1350" spc="10" dirty="0" err="1" smtClean="0">
                <a:latin typeface="Candara"/>
                <a:cs typeface="Candara"/>
              </a:rPr>
              <a:t>ccc?key</a:t>
            </a:r>
            <a:r>
              <a:rPr lang="en-US" sz="1350" spc="10" dirty="0" smtClean="0">
                <a:latin typeface="Candara"/>
                <a:cs typeface="Candara"/>
              </a:rPr>
              <a:t>=0AtupLt5e_5rydHZ2U1dFZV9oNjZuY2NyOVZyLXc5d2c&amp;usp=</a:t>
            </a:r>
            <a:r>
              <a:rPr lang="en-US" sz="1350" spc="10" dirty="0" err="1" smtClean="0">
                <a:latin typeface="Candara"/>
                <a:cs typeface="Candara"/>
              </a:rPr>
              <a:t>sharing#gid</a:t>
            </a:r>
            <a:r>
              <a:rPr lang="en-US" sz="1350" spc="10" dirty="0" smtClean="0">
                <a:latin typeface="Candara"/>
                <a:cs typeface="Candara"/>
              </a:rPr>
              <a:t>=0</a:t>
            </a:r>
            <a:endParaRPr lang="en-US" sz="1350" spc="10" dirty="0">
              <a:latin typeface="Candara"/>
              <a:cs typeface="Candara"/>
            </a:endParaRPr>
          </a:p>
        </p:txBody>
      </p:sp>
      <p:pic>
        <p:nvPicPr>
          <p:cNvPr id="5" name="Picture 4" descr="CMS_missions Sheet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"/>
          <a:stretch/>
        </p:blipFill>
        <p:spPr>
          <a:xfrm>
            <a:off x="0" y="-8027849"/>
            <a:ext cx="9144000" cy="1488584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 descr="CMS_missions Sheet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"/>
          <a:stretch/>
        </p:blipFill>
        <p:spPr>
          <a:xfrm>
            <a:off x="0" y="0"/>
            <a:ext cx="9144000" cy="1488584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94288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8131"/>
          <a:stretch/>
        </p:blipFill>
        <p:spPr>
          <a:xfrm>
            <a:off x="0" y="2380686"/>
            <a:ext cx="9144000" cy="44773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024" y="526889"/>
            <a:ext cx="8282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spc="200" dirty="0">
                <a:solidFill>
                  <a:srgbClr val="000090"/>
                </a:solidFill>
                <a:latin typeface="Candara"/>
                <a:cs typeface="Candara"/>
              </a:rPr>
              <a:t>Next Steps</a:t>
            </a:r>
            <a:endParaRPr lang="en-US" sz="3200" cap="small" spc="200" dirty="0">
              <a:solidFill>
                <a:srgbClr val="000090"/>
              </a:solidFill>
              <a:latin typeface="Candara"/>
              <a:cs typeface="Candara"/>
            </a:endParaRPr>
          </a:p>
          <a:p>
            <a:pPr marL="457200" lvl="0" indent="-457200">
              <a:buFontTx/>
              <a:buChar char="•"/>
            </a:pPr>
            <a:r>
              <a:rPr lang="en-US" sz="3200" dirty="0" smtClean="0">
                <a:latin typeface="Candara"/>
                <a:cs typeface="Candara"/>
              </a:rPr>
              <a:t>Iterate </a:t>
            </a:r>
            <a:r>
              <a:rPr lang="en-US" sz="3200" dirty="0">
                <a:latin typeface="Candara"/>
                <a:cs typeface="Candara"/>
              </a:rPr>
              <a:t>with George </a:t>
            </a:r>
            <a:r>
              <a:rPr lang="en-US" sz="3200" dirty="0" err="1">
                <a:latin typeface="Candara"/>
                <a:cs typeface="Candara"/>
              </a:rPr>
              <a:t>Hurtt</a:t>
            </a:r>
            <a:r>
              <a:rPr lang="en-US" sz="3200" dirty="0">
                <a:latin typeface="Candara"/>
                <a:cs typeface="Candara"/>
              </a:rPr>
              <a:t> on changes/</a:t>
            </a:r>
            <a:r>
              <a:rPr lang="en-US" sz="3200" dirty="0" smtClean="0">
                <a:latin typeface="Candara"/>
                <a:cs typeface="Candara"/>
              </a:rPr>
              <a:t>edits.</a:t>
            </a:r>
          </a:p>
          <a:p>
            <a:pPr marL="457200" lvl="0" indent="-457200">
              <a:buFontTx/>
              <a:buChar char="•"/>
            </a:pPr>
            <a:r>
              <a:rPr lang="en-US" sz="3200" dirty="0" smtClean="0">
                <a:latin typeface="Candara"/>
                <a:cs typeface="Candara"/>
              </a:rPr>
              <a:t>Send </a:t>
            </a:r>
            <a:r>
              <a:rPr lang="en-US" sz="3200" dirty="0">
                <a:latin typeface="Candara"/>
                <a:cs typeface="Candara"/>
              </a:rPr>
              <a:t>to larger CMS </a:t>
            </a:r>
            <a:r>
              <a:rPr lang="en-US" sz="3200" dirty="0" smtClean="0">
                <a:latin typeface="Candara"/>
                <a:cs typeface="Candara"/>
              </a:rPr>
              <a:t>team.</a:t>
            </a:r>
          </a:p>
          <a:p>
            <a:pPr marL="457200" lvl="0" indent="-457200">
              <a:buFontTx/>
              <a:buChar char="•"/>
            </a:pPr>
            <a:r>
              <a:rPr lang="en-US" sz="3200" dirty="0" smtClean="0">
                <a:latin typeface="Candara"/>
                <a:cs typeface="Candara"/>
              </a:rPr>
              <a:t>Review </a:t>
            </a:r>
            <a:r>
              <a:rPr lang="en-US" sz="3200" dirty="0">
                <a:latin typeface="Candara"/>
                <a:cs typeface="Candara"/>
              </a:rPr>
              <a:t>edits/responses from CMS </a:t>
            </a:r>
            <a:r>
              <a:rPr lang="en-US" sz="3200" dirty="0" smtClean="0">
                <a:latin typeface="Candara"/>
                <a:cs typeface="Candara"/>
              </a:rPr>
              <a:t>team.</a:t>
            </a:r>
          </a:p>
          <a:p>
            <a:pPr marL="457200" lvl="0" indent="-457200">
              <a:buFontTx/>
              <a:buChar char="•"/>
            </a:pPr>
            <a:r>
              <a:rPr lang="en-US" sz="3200" dirty="0" smtClean="0">
                <a:latin typeface="Candara"/>
                <a:cs typeface="Candara"/>
              </a:rPr>
              <a:t>Write </a:t>
            </a:r>
            <a:r>
              <a:rPr lang="en-US" sz="3200" dirty="0">
                <a:latin typeface="Candara"/>
                <a:cs typeface="Candara"/>
              </a:rPr>
              <a:t>report</a:t>
            </a:r>
            <a:r>
              <a:rPr lang="en-US" sz="3200" dirty="0" smtClean="0">
                <a:latin typeface="Candara"/>
                <a:cs typeface="Candara"/>
              </a:rPr>
              <a:t>.</a:t>
            </a:r>
            <a:endParaRPr lang="en-US" sz="32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123865678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267</Words>
  <Application>Microsoft Macintosh PowerPoint</Application>
  <PresentationFormat>On-screen Show (4:3)</PresentationFormat>
  <Paragraphs>37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Fisher</dc:creator>
  <cp:lastModifiedBy>Josh Fisher</cp:lastModifiedBy>
  <cp:revision>17</cp:revision>
  <dcterms:created xsi:type="dcterms:W3CDTF">2013-11-05T01:20:36Z</dcterms:created>
  <dcterms:modified xsi:type="dcterms:W3CDTF">2013-11-05T19:53:49Z</dcterms:modified>
</cp:coreProperties>
</file>